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73" r:id="rId3"/>
    <p:sldId id="274" r:id="rId4"/>
    <p:sldId id="260" r:id="rId5"/>
    <p:sldId id="272" r:id="rId6"/>
    <p:sldId id="275" r:id="rId7"/>
    <p:sldId id="276" r:id="rId8"/>
    <p:sldId id="280" r:id="rId9"/>
    <p:sldId id="282" r:id="rId10"/>
    <p:sldId id="261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C4D"/>
    <a:srgbClr val="E10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0FF45-F15F-496B-895B-D1BB68691263}" v="10" dt="2024-03-27T12:27:59.899"/>
    <p1510:client id="{9A05E3B5-D5AD-4E39-A733-57580E7BB1C0}" v="2" dt="2024-03-27T13:29:31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03" autoAdjust="0"/>
  </p:normalViewPr>
  <p:slideViewPr>
    <p:cSldViewPr snapToGrid="0">
      <p:cViewPr varScale="1">
        <p:scale>
          <a:sx n="97" d="100"/>
          <a:sy n="97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alentina Jara Fuentes" userId="63a7f087-d57d-4633-894e-4cf5555cadbc" providerId="ADAL" clId="{098AB4A5-69E0-40EC-A32B-CB243D684366}"/>
    <pc:docChg chg="delSld modSld">
      <pc:chgData name="Paula Valentina Jara Fuentes" userId="63a7f087-d57d-4633-894e-4cf5555cadbc" providerId="ADAL" clId="{098AB4A5-69E0-40EC-A32B-CB243D684366}" dt="2024-03-27T13:33:59.720" v="42" actId="20577"/>
      <pc:docMkLst>
        <pc:docMk/>
      </pc:docMkLst>
      <pc:sldChg chg="modSp mod">
        <pc:chgData name="Paula Valentina Jara Fuentes" userId="63a7f087-d57d-4633-894e-4cf5555cadbc" providerId="ADAL" clId="{098AB4A5-69E0-40EC-A32B-CB243D684366}" dt="2024-03-27T13:33:17.825" v="7" actId="20577"/>
        <pc:sldMkLst>
          <pc:docMk/>
          <pc:sldMk cId="514463244" sldId="265"/>
        </pc:sldMkLst>
        <pc:spChg chg="mod">
          <ac:chgData name="Paula Valentina Jara Fuentes" userId="63a7f087-d57d-4633-894e-4cf5555cadbc" providerId="ADAL" clId="{098AB4A5-69E0-40EC-A32B-CB243D684366}" dt="2024-03-27T13:33:17.825" v="7" actId="20577"/>
          <ac:spMkLst>
            <pc:docMk/>
            <pc:sldMk cId="514463244" sldId="265"/>
            <ac:spMk id="8" creationId="{84973146-4874-194D-83B6-C772A6909F24}"/>
          </ac:spMkLst>
        </pc:spChg>
      </pc:sldChg>
      <pc:sldChg chg="del">
        <pc:chgData name="Paula Valentina Jara Fuentes" userId="63a7f087-d57d-4633-894e-4cf5555cadbc" providerId="ADAL" clId="{098AB4A5-69E0-40EC-A32B-CB243D684366}" dt="2024-03-27T13:31:22.364" v="0" actId="2696"/>
        <pc:sldMkLst>
          <pc:docMk/>
          <pc:sldMk cId="2520566330" sldId="277"/>
        </pc:sldMkLst>
      </pc:sldChg>
      <pc:sldChg chg="del">
        <pc:chgData name="Paula Valentina Jara Fuentes" userId="63a7f087-d57d-4633-894e-4cf5555cadbc" providerId="ADAL" clId="{098AB4A5-69E0-40EC-A32B-CB243D684366}" dt="2024-03-27T13:31:24.204" v="1" actId="2696"/>
        <pc:sldMkLst>
          <pc:docMk/>
          <pc:sldMk cId="2113506105" sldId="279"/>
        </pc:sldMkLst>
      </pc:sldChg>
      <pc:sldChg chg="modSp mod">
        <pc:chgData name="Paula Valentina Jara Fuentes" userId="63a7f087-d57d-4633-894e-4cf5555cadbc" providerId="ADAL" clId="{098AB4A5-69E0-40EC-A32B-CB243D684366}" dt="2024-03-27T13:33:59.720" v="42" actId="20577"/>
        <pc:sldMkLst>
          <pc:docMk/>
          <pc:sldMk cId="228283277" sldId="282"/>
        </pc:sldMkLst>
        <pc:graphicFrameChg chg="modGraphic">
          <ac:chgData name="Paula Valentina Jara Fuentes" userId="63a7f087-d57d-4633-894e-4cf5555cadbc" providerId="ADAL" clId="{098AB4A5-69E0-40EC-A32B-CB243D684366}" dt="2024-03-27T13:33:59.720" v="42" actId="20577"/>
          <ac:graphicFrameMkLst>
            <pc:docMk/>
            <pc:sldMk cId="228283277" sldId="282"/>
            <ac:graphicFrameMk id="10" creationId="{252592A7-00EF-2726-C122-06B4EA43D236}"/>
          </ac:graphicFrameMkLst>
        </pc:graphicFrameChg>
      </pc:sldChg>
    </pc:docChg>
  </pc:docChgLst>
  <pc:docChgLst>
    <pc:chgData name="Paula Valentina Jara Fuentes" userId="63a7f087-d57d-4633-894e-4cf5555cadbc" providerId="ADAL" clId="{9A05E3B5-D5AD-4E39-A733-57580E7BB1C0}"/>
    <pc:docChg chg="custSel delSld modSld">
      <pc:chgData name="Paula Valentina Jara Fuentes" userId="63a7f087-d57d-4633-894e-4cf5555cadbc" providerId="ADAL" clId="{9A05E3B5-D5AD-4E39-A733-57580E7BB1C0}" dt="2024-03-27T13:30:09.070" v="398" actId="478"/>
      <pc:docMkLst>
        <pc:docMk/>
      </pc:docMkLst>
      <pc:sldChg chg="del">
        <pc:chgData name="Paula Valentina Jara Fuentes" userId="63a7f087-d57d-4633-894e-4cf5555cadbc" providerId="ADAL" clId="{9A05E3B5-D5AD-4E39-A733-57580E7BB1C0}" dt="2024-03-20T12:08:20.836" v="273" actId="2696"/>
        <pc:sldMkLst>
          <pc:docMk/>
          <pc:sldMk cId="3264650413" sldId="263"/>
        </pc:sldMkLst>
      </pc:sldChg>
      <pc:sldChg chg="del">
        <pc:chgData name="Paula Valentina Jara Fuentes" userId="63a7f087-d57d-4633-894e-4cf5555cadbc" providerId="ADAL" clId="{9A05E3B5-D5AD-4E39-A733-57580E7BB1C0}" dt="2024-03-20T12:08:22.599" v="274" actId="2696"/>
        <pc:sldMkLst>
          <pc:docMk/>
          <pc:sldMk cId="739134894" sldId="268"/>
        </pc:sldMkLst>
      </pc:sldChg>
      <pc:sldChg chg="modSp mod modNotesTx">
        <pc:chgData name="Paula Valentina Jara Fuentes" userId="63a7f087-d57d-4633-894e-4cf5555cadbc" providerId="ADAL" clId="{9A05E3B5-D5AD-4E39-A733-57580E7BB1C0}" dt="2024-03-20T12:27:58.946" v="386" actId="20577"/>
        <pc:sldMkLst>
          <pc:docMk/>
          <pc:sldMk cId="2725826745" sldId="272"/>
        </pc:sldMkLst>
        <pc:graphicFrameChg chg="modGraphic">
          <ac:chgData name="Paula Valentina Jara Fuentes" userId="63a7f087-d57d-4633-894e-4cf5555cadbc" providerId="ADAL" clId="{9A05E3B5-D5AD-4E39-A733-57580E7BB1C0}" dt="2024-03-20T12:27:58.946" v="386" actId="20577"/>
          <ac:graphicFrameMkLst>
            <pc:docMk/>
            <pc:sldMk cId="2725826745" sldId="272"/>
            <ac:graphicFrameMk id="10" creationId="{252592A7-00EF-2726-C122-06B4EA43D236}"/>
          </ac:graphicFrameMkLst>
        </pc:graphicFrameChg>
      </pc:sldChg>
      <pc:sldChg chg="modSp mod">
        <pc:chgData name="Paula Valentina Jara Fuentes" userId="63a7f087-d57d-4633-894e-4cf5555cadbc" providerId="ADAL" clId="{9A05E3B5-D5AD-4E39-A733-57580E7BB1C0}" dt="2024-03-20T12:20:35.984" v="301" actId="732"/>
        <pc:sldMkLst>
          <pc:docMk/>
          <pc:sldMk cId="3416592059" sldId="273"/>
        </pc:sldMkLst>
        <pc:picChg chg="mod modCrop">
          <ac:chgData name="Paula Valentina Jara Fuentes" userId="63a7f087-d57d-4633-894e-4cf5555cadbc" providerId="ADAL" clId="{9A05E3B5-D5AD-4E39-A733-57580E7BB1C0}" dt="2024-03-20T12:20:35.984" v="301" actId="732"/>
          <ac:picMkLst>
            <pc:docMk/>
            <pc:sldMk cId="3416592059" sldId="273"/>
            <ac:picMk id="2" creationId="{1948B34A-16D4-0D6B-063E-5F40B5260893}"/>
          </ac:picMkLst>
        </pc:picChg>
      </pc:sldChg>
      <pc:sldChg chg="modSp mod">
        <pc:chgData name="Paula Valentina Jara Fuentes" userId="63a7f087-d57d-4633-894e-4cf5555cadbc" providerId="ADAL" clId="{9A05E3B5-D5AD-4E39-A733-57580E7BB1C0}" dt="2024-03-20T12:28:03.857" v="387" actId="20577"/>
        <pc:sldMkLst>
          <pc:docMk/>
          <pc:sldMk cId="2836311908" sldId="274"/>
        </pc:sldMkLst>
        <pc:graphicFrameChg chg="modGraphic">
          <ac:chgData name="Paula Valentina Jara Fuentes" userId="63a7f087-d57d-4633-894e-4cf5555cadbc" providerId="ADAL" clId="{9A05E3B5-D5AD-4E39-A733-57580E7BB1C0}" dt="2024-03-20T12:28:03.857" v="387" actId="20577"/>
          <ac:graphicFrameMkLst>
            <pc:docMk/>
            <pc:sldMk cId="2836311908" sldId="274"/>
            <ac:graphicFrameMk id="10" creationId="{252592A7-00EF-2726-C122-06B4EA43D236}"/>
          </ac:graphicFrameMkLst>
        </pc:graphicFrameChg>
        <pc:picChg chg="mod modCrop">
          <ac:chgData name="Paula Valentina Jara Fuentes" userId="63a7f087-d57d-4633-894e-4cf5555cadbc" providerId="ADAL" clId="{9A05E3B5-D5AD-4E39-A733-57580E7BB1C0}" dt="2024-03-20T12:20:42.597" v="302" actId="732"/>
          <ac:picMkLst>
            <pc:docMk/>
            <pc:sldMk cId="2836311908" sldId="274"/>
            <ac:picMk id="2" creationId="{0F9B2CA1-F4C0-C837-A021-208F603F8F34}"/>
          </ac:picMkLst>
        </pc:picChg>
      </pc:sldChg>
      <pc:sldChg chg="modSp mod">
        <pc:chgData name="Paula Valentina Jara Fuentes" userId="63a7f087-d57d-4633-894e-4cf5555cadbc" providerId="ADAL" clId="{9A05E3B5-D5AD-4E39-A733-57580E7BB1C0}" dt="2024-03-20T12:22:54.247" v="342" actId="6549"/>
        <pc:sldMkLst>
          <pc:docMk/>
          <pc:sldMk cId="1738295758" sldId="275"/>
        </pc:sldMkLst>
        <pc:graphicFrameChg chg="modGraphic">
          <ac:chgData name="Paula Valentina Jara Fuentes" userId="63a7f087-d57d-4633-894e-4cf5555cadbc" providerId="ADAL" clId="{9A05E3B5-D5AD-4E39-A733-57580E7BB1C0}" dt="2024-03-20T12:22:54.247" v="342" actId="6549"/>
          <ac:graphicFrameMkLst>
            <pc:docMk/>
            <pc:sldMk cId="1738295758" sldId="275"/>
            <ac:graphicFrameMk id="10" creationId="{252592A7-00EF-2726-C122-06B4EA43D236}"/>
          </ac:graphicFrameMkLst>
        </pc:graphicFrameChg>
      </pc:sldChg>
      <pc:sldChg chg="addSp delSp modSp mod">
        <pc:chgData name="Paula Valentina Jara Fuentes" userId="63a7f087-d57d-4633-894e-4cf5555cadbc" providerId="ADAL" clId="{9A05E3B5-D5AD-4E39-A733-57580E7BB1C0}" dt="2024-03-20T12:27:49.481" v="384" actId="20577"/>
        <pc:sldMkLst>
          <pc:docMk/>
          <pc:sldMk cId="2974786485" sldId="276"/>
        </pc:sldMkLst>
        <pc:graphicFrameChg chg="modGraphic">
          <ac:chgData name="Paula Valentina Jara Fuentes" userId="63a7f087-d57d-4633-894e-4cf5555cadbc" providerId="ADAL" clId="{9A05E3B5-D5AD-4E39-A733-57580E7BB1C0}" dt="2024-03-20T12:27:49.481" v="384" actId="20577"/>
          <ac:graphicFrameMkLst>
            <pc:docMk/>
            <pc:sldMk cId="2974786485" sldId="276"/>
            <ac:graphicFrameMk id="10" creationId="{252592A7-00EF-2726-C122-06B4EA43D236}"/>
          </ac:graphicFrameMkLst>
        </pc:graphicFrameChg>
        <pc:picChg chg="add del mod">
          <ac:chgData name="Paula Valentina Jara Fuentes" userId="63a7f087-d57d-4633-894e-4cf5555cadbc" providerId="ADAL" clId="{9A05E3B5-D5AD-4E39-A733-57580E7BB1C0}" dt="2024-03-18T12:43:24.241" v="13" actId="478"/>
          <ac:picMkLst>
            <pc:docMk/>
            <pc:sldMk cId="2974786485" sldId="276"/>
            <ac:picMk id="4" creationId="{CBC1B87A-F169-9B07-FE11-C5D8F0E6BA48}"/>
          </ac:picMkLst>
        </pc:picChg>
      </pc:sldChg>
      <pc:sldChg chg="modSp mod">
        <pc:chgData name="Paula Valentina Jara Fuentes" userId="63a7f087-d57d-4633-894e-4cf5555cadbc" providerId="ADAL" clId="{9A05E3B5-D5AD-4E39-A733-57580E7BB1C0}" dt="2024-03-20T11:56:08.117" v="76" actId="20577"/>
        <pc:sldMkLst>
          <pc:docMk/>
          <pc:sldMk cId="2520566330" sldId="277"/>
        </pc:sldMkLst>
        <pc:graphicFrameChg chg="modGraphic">
          <ac:chgData name="Paula Valentina Jara Fuentes" userId="63a7f087-d57d-4633-894e-4cf5555cadbc" providerId="ADAL" clId="{9A05E3B5-D5AD-4E39-A733-57580E7BB1C0}" dt="2024-03-20T11:56:08.117" v="76" actId="20577"/>
          <ac:graphicFrameMkLst>
            <pc:docMk/>
            <pc:sldMk cId="2520566330" sldId="277"/>
            <ac:graphicFrameMk id="10" creationId="{252592A7-00EF-2726-C122-06B4EA43D236}"/>
          </ac:graphicFrameMkLst>
        </pc:graphicFrameChg>
      </pc:sldChg>
      <pc:sldChg chg="modSp mod">
        <pc:chgData name="Paula Valentina Jara Fuentes" userId="63a7f087-d57d-4633-894e-4cf5555cadbc" providerId="ADAL" clId="{9A05E3B5-D5AD-4E39-A733-57580E7BB1C0}" dt="2024-03-20T12:27:54.173" v="385" actId="20577"/>
        <pc:sldMkLst>
          <pc:docMk/>
          <pc:sldMk cId="2113506105" sldId="279"/>
        </pc:sldMkLst>
        <pc:graphicFrameChg chg="modGraphic">
          <ac:chgData name="Paula Valentina Jara Fuentes" userId="63a7f087-d57d-4633-894e-4cf5555cadbc" providerId="ADAL" clId="{9A05E3B5-D5AD-4E39-A733-57580E7BB1C0}" dt="2024-03-20T12:27:54.173" v="385" actId="20577"/>
          <ac:graphicFrameMkLst>
            <pc:docMk/>
            <pc:sldMk cId="2113506105" sldId="279"/>
            <ac:graphicFrameMk id="10" creationId="{252592A7-00EF-2726-C122-06B4EA43D236}"/>
          </ac:graphicFrameMkLst>
        </pc:graphicFrameChg>
      </pc:sldChg>
      <pc:sldChg chg="addSp delSp modSp mod">
        <pc:chgData name="Paula Valentina Jara Fuentes" userId="63a7f087-d57d-4633-894e-4cf5555cadbc" providerId="ADAL" clId="{9A05E3B5-D5AD-4E39-A733-57580E7BB1C0}" dt="2024-03-27T13:29:22.310" v="392" actId="1076"/>
        <pc:sldMkLst>
          <pc:docMk/>
          <pc:sldMk cId="3553965304" sldId="280"/>
        </pc:sldMkLst>
        <pc:spChg chg="del mod">
          <ac:chgData name="Paula Valentina Jara Fuentes" userId="63a7f087-d57d-4633-894e-4cf5555cadbc" providerId="ADAL" clId="{9A05E3B5-D5AD-4E39-A733-57580E7BB1C0}" dt="2024-03-20T12:18:46.607" v="290" actId="478"/>
          <ac:spMkLst>
            <pc:docMk/>
            <pc:sldMk cId="3553965304" sldId="280"/>
            <ac:spMk id="2" creationId="{072F4EC5-2516-8659-8B88-059B12FBDF68}"/>
          </ac:spMkLst>
        </pc:spChg>
        <pc:graphicFrameChg chg="add del mod">
          <ac:chgData name="Paula Valentina Jara Fuentes" userId="63a7f087-d57d-4633-894e-4cf5555cadbc" providerId="ADAL" clId="{9A05E3B5-D5AD-4E39-A733-57580E7BB1C0}" dt="2024-03-27T13:29:19.146" v="391" actId="478"/>
          <ac:graphicFrameMkLst>
            <pc:docMk/>
            <pc:sldMk cId="3553965304" sldId="280"/>
            <ac:graphicFrameMk id="2" creationId="{2505444D-C224-0CDE-4CEF-122BF5DAB580}"/>
          </ac:graphicFrameMkLst>
        </pc:graphicFrameChg>
        <pc:graphicFrameChg chg="add mod modGraphic">
          <ac:chgData name="Paula Valentina Jara Fuentes" userId="63a7f087-d57d-4633-894e-4cf5555cadbc" providerId="ADAL" clId="{9A05E3B5-D5AD-4E39-A733-57580E7BB1C0}" dt="2024-03-27T13:29:22.310" v="392" actId="1076"/>
          <ac:graphicFrameMkLst>
            <pc:docMk/>
            <pc:sldMk cId="3553965304" sldId="280"/>
            <ac:graphicFrameMk id="4" creationId="{28EF81B8-A1A5-5183-9AB6-BAAE0B769C99}"/>
          </ac:graphicFrameMkLst>
        </pc:graphicFrameChg>
        <pc:graphicFrameChg chg="del">
          <ac:chgData name="Paula Valentina Jara Fuentes" userId="63a7f087-d57d-4633-894e-4cf5555cadbc" providerId="ADAL" clId="{9A05E3B5-D5AD-4E39-A733-57580E7BB1C0}" dt="2024-03-20T12:19:13.878" v="296" actId="478"/>
          <ac:graphicFrameMkLst>
            <pc:docMk/>
            <pc:sldMk cId="3553965304" sldId="280"/>
            <ac:graphicFrameMk id="9" creationId="{39C6A30B-BA7F-7300-2ED7-AF8F8E980EDC}"/>
          </ac:graphicFrameMkLst>
        </pc:graphicFrameChg>
        <pc:graphicFrameChg chg="del">
          <ac:chgData name="Paula Valentina Jara Fuentes" userId="63a7f087-d57d-4633-894e-4cf5555cadbc" providerId="ADAL" clId="{9A05E3B5-D5AD-4E39-A733-57580E7BB1C0}" dt="2024-03-20T12:19:19.096" v="298" actId="478"/>
          <ac:graphicFrameMkLst>
            <pc:docMk/>
            <pc:sldMk cId="3553965304" sldId="280"/>
            <ac:graphicFrameMk id="10" creationId="{252592A7-00EF-2726-C122-06B4EA43D236}"/>
          </ac:graphicFrameMkLst>
        </pc:graphicFrameChg>
      </pc:sldChg>
      <pc:sldChg chg="addSp delSp modSp mod">
        <pc:chgData name="Paula Valentina Jara Fuentes" userId="63a7f087-d57d-4633-894e-4cf5555cadbc" providerId="ADAL" clId="{9A05E3B5-D5AD-4E39-A733-57580E7BB1C0}" dt="2024-03-27T13:30:09.070" v="398" actId="478"/>
        <pc:sldMkLst>
          <pc:docMk/>
          <pc:sldMk cId="228283277" sldId="282"/>
        </pc:sldMkLst>
        <pc:graphicFrameChg chg="add del mod modGraphic">
          <ac:chgData name="Paula Valentina Jara Fuentes" userId="63a7f087-d57d-4633-894e-4cf5555cadbc" providerId="ADAL" clId="{9A05E3B5-D5AD-4E39-A733-57580E7BB1C0}" dt="2024-03-27T13:30:09.070" v="398" actId="478"/>
          <ac:graphicFrameMkLst>
            <pc:docMk/>
            <pc:sldMk cId="228283277" sldId="282"/>
            <ac:graphicFrameMk id="2" creationId="{58DDF044-4DB0-FA91-E7C5-FB348EB79B55}"/>
          </ac:graphicFrameMkLst>
        </pc:graphicFrameChg>
        <pc:graphicFrameChg chg="del">
          <ac:chgData name="Paula Valentina Jara Fuentes" userId="63a7f087-d57d-4633-894e-4cf5555cadbc" providerId="ADAL" clId="{9A05E3B5-D5AD-4E39-A733-57580E7BB1C0}" dt="2024-03-27T13:29:51.486" v="397" actId="478"/>
          <ac:graphicFrameMkLst>
            <pc:docMk/>
            <pc:sldMk cId="228283277" sldId="282"/>
            <ac:graphicFrameMk id="9" creationId="{39C6A30B-BA7F-7300-2ED7-AF8F8E980EDC}"/>
          </ac:graphicFrameMkLst>
        </pc:graphicFrameChg>
        <pc:graphicFrameChg chg="mod modGraphic">
          <ac:chgData name="Paula Valentina Jara Fuentes" userId="63a7f087-d57d-4633-894e-4cf5555cadbc" providerId="ADAL" clId="{9A05E3B5-D5AD-4E39-A733-57580E7BB1C0}" dt="2024-03-27T13:29:35.349" v="395" actId="1076"/>
          <ac:graphicFrameMkLst>
            <pc:docMk/>
            <pc:sldMk cId="228283277" sldId="282"/>
            <ac:graphicFrameMk id="10" creationId="{252592A7-00EF-2726-C122-06B4EA43D236}"/>
          </ac:graphicFrameMkLst>
        </pc:graphicFrameChg>
      </pc:sldChg>
      <pc:sldChg chg="del">
        <pc:chgData name="Paula Valentina Jara Fuentes" userId="63a7f087-d57d-4633-894e-4cf5555cadbc" providerId="ADAL" clId="{9A05E3B5-D5AD-4E39-A733-57580E7BB1C0}" dt="2024-03-20T12:16:47.377" v="276" actId="2696"/>
        <pc:sldMkLst>
          <pc:docMk/>
          <pc:sldMk cId="3960593369" sldId="283"/>
        </pc:sldMkLst>
      </pc:sldChg>
      <pc:sldChg chg="del">
        <pc:chgData name="Paula Valentina Jara Fuentes" userId="63a7f087-d57d-4633-894e-4cf5555cadbc" providerId="ADAL" clId="{9A05E3B5-D5AD-4E39-A733-57580E7BB1C0}" dt="2024-03-20T12:16:45.504" v="275" actId="2696"/>
        <pc:sldMkLst>
          <pc:docMk/>
          <pc:sldMk cId="2767166490" sldId="284"/>
        </pc:sldMkLst>
      </pc:sldChg>
    </pc:docChg>
  </pc:docChgLst>
  <pc:docChgLst>
    <pc:chgData name="María Augusta Scagliotti Ravera" userId="16b3af26-50de-44c4-b674-7467af77aaa5" providerId="ADAL" clId="{2050FF45-F15F-496B-895B-D1BB68691263}"/>
    <pc:docChg chg="custSel modSld sldOrd">
      <pc:chgData name="María Augusta Scagliotti Ravera" userId="16b3af26-50de-44c4-b674-7467af77aaa5" providerId="ADAL" clId="{2050FF45-F15F-496B-895B-D1BB68691263}" dt="2024-03-27T12:29:02.977" v="1004" actId="20577"/>
      <pc:docMkLst>
        <pc:docMk/>
      </pc:docMkLst>
      <pc:sldChg chg="modSp mod">
        <pc:chgData name="María Augusta Scagliotti Ravera" userId="16b3af26-50de-44c4-b674-7467af77aaa5" providerId="ADAL" clId="{2050FF45-F15F-496B-895B-D1BB68691263}" dt="2024-03-20T13:39:04.330" v="38" actId="20577"/>
        <pc:sldMkLst>
          <pc:docMk/>
          <pc:sldMk cId="514463244" sldId="265"/>
        </pc:sldMkLst>
        <pc:spChg chg="mod">
          <ac:chgData name="María Augusta Scagliotti Ravera" userId="16b3af26-50de-44c4-b674-7467af77aaa5" providerId="ADAL" clId="{2050FF45-F15F-496B-895B-D1BB68691263}" dt="2024-03-20T13:39:04.330" v="38" actId="20577"/>
          <ac:spMkLst>
            <pc:docMk/>
            <pc:sldMk cId="514463244" sldId="265"/>
            <ac:spMk id="8" creationId="{84973146-4874-194D-83B6-C772A6909F24}"/>
          </ac:spMkLst>
        </pc:spChg>
        <pc:cxnChg chg="mod">
          <ac:chgData name="María Augusta Scagliotti Ravera" userId="16b3af26-50de-44c4-b674-7467af77aaa5" providerId="ADAL" clId="{2050FF45-F15F-496B-895B-D1BB68691263}" dt="2024-03-20T13:38:45.169" v="22" actId="1076"/>
          <ac:cxnSpMkLst>
            <pc:docMk/>
            <pc:sldMk cId="514463244" sldId="265"/>
            <ac:cxnSpMk id="12" creationId="{8C647C13-3B0E-8243-B81E-3F181E9B3261}"/>
          </ac:cxnSpMkLst>
        </pc:cxnChg>
      </pc:sldChg>
      <pc:sldChg chg="ord">
        <pc:chgData name="María Augusta Scagliotti Ravera" userId="16b3af26-50de-44c4-b674-7467af77aaa5" providerId="ADAL" clId="{2050FF45-F15F-496B-895B-D1BB68691263}" dt="2024-03-20T13:41:41.171" v="40"/>
        <pc:sldMkLst>
          <pc:docMk/>
          <pc:sldMk cId="2520566330" sldId="277"/>
        </pc:sldMkLst>
      </pc:sldChg>
      <pc:sldChg chg="ord">
        <pc:chgData name="María Augusta Scagliotti Ravera" userId="16b3af26-50de-44c4-b674-7467af77aaa5" providerId="ADAL" clId="{2050FF45-F15F-496B-895B-D1BB68691263}" dt="2024-03-20T13:41:46.184" v="42"/>
        <pc:sldMkLst>
          <pc:docMk/>
          <pc:sldMk cId="2113506105" sldId="279"/>
        </pc:sldMkLst>
      </pc:sldChg>
      <pc:sldChg chg="modSp mod modNotesTx">
        <pc:chgData name="María Augusta Scagliotti Ravera" userId="16b3af26-50de-44c4-b674-7467af77aaa5" providerId="ADAL" clId="{2050FF45-F15F-496B-895B-D1BB68691263}" dt="2024-03-27T12:29:02.977" v="1004" actId="20577"/>
        <pc:sldMkLst>
          <pc:docMk/>
          <pc:sldMk cId="3553965304" sldId="280"/>
        </pc:sldMkLst>
        <pc:spChg chg="mod">
          <ac:chgData name="María Augusta Scagliotti Ravera" userId="16b3af26-50de-44c4-b674-7467af77aaa5" providerId="ADAL" clId="{2050FF45-F15F-496B-895B-D1BB68691263}" dt="2024-03-12T18:54:50.155" v="4" actId="113"/>
          <ac:spMkLst>
            <pc:docMk/>
            <pc:sldMk cId="3553965304" sldId="280"/>
            <ac:spMk id="2" creationId="{072F4EC5-2516-8659-8B88-059B12FBDF68}"/>
          </ac:spMkLst>
        </pc:spChg>
        <pc:spChg chg="mod">
          <ac:chgData name="María Augusta Scagliotti Ravera" userId="16b3af26-50de-44c4-b674-7467af77aaa5" providerId="ADAL" clId="{2050FF45-F15F-496B-895B-D1BB68691263}" dt="2024-03-20T13:44:00.185" v="46" actId="113"/>
          <ac:spMkLst>
            <pc:docMk/>
            <pc:sldMk cId="3553965304" sldId="280"/>
            <ac:spMk id="6" creationId="{ADC48255-35EA-960B-4500-EE59B7781DBC}"/>
          </ac:spMkLst>
        </pc:spChg>
        <pc:graphicFrameChg chg="mod modGraphic">
          <ac:chgData name="María Augusta Scagliotti Ravera" userId="16b3af26-50de-44c4-b674-7467af77aaa5" providerId="ADAL" clId="{2050FF45-F15F-496B-895B-D1BB68691263}" dt="2024-03-27T12:29:02.977" v="1004" actId="20577"/>
          <ac:graphicFrameMkLst>
            <pc:docMk/>
            <pc:sldMk cId="3553965304" sldId="280"/>
            <ac:graphicFrameMk id="4" creationId="{28EF81B8-A1A5-5183-9AB6-BAAE0B769C99}"/>
          </ac:graphicFrameMkLst>
        </pc:graphicFrameChg>
        <pc:picChg chg="mod">
          <ac:chgData name="María Augusta Scagliotti Ravera" userId="16b3af26-50de-44c4-b674-7467af77aaa5" providerId="ADAL" clId="{2050FF45-F15F-496B-895B-D1BB68691263}" dt="2024-03-20T13:43:42.907" v="45" actId="1076"/>
          <ac:picMkLst>
            <pc:docMk/>
            <pc:sldMk cId="3553965304" sldId="280"/>
            <ac:picMk id="3" creationId="{2E7EB454-F05E-A362-E84A-52EBD3C6BF3C}"/>
          </ac:picMkLst>
        </pc:picChg>
      </pc:sldChg>
      <pc:sldChg chg="modSp mod">
        <pc:chgData name="María Augusta Scagliotti Ravera" userId="16b3af26-50de-44c4-b674-7467af77aaa5" providerId="ADAL" clId="{2050FF45-F15F-496B-895B-D1BB68691263}" dt="2024-03-27T12:28:26.743" v="999" actId="1076"/>
        <pc:sldMkLst>
          <pc:docMk/>
          <pc:sldMk cId="228283277" sldId="282"/>
        </pc:sldMkLst>
        <pc:graphicFrameChg chg="mod modGraphic">
          <ac:chgData name="María Augusta Scagliotti Ravera" userId="16b3af26-50de-44c4-b674-7467af77aaa5" providerId="ADAL" clId="{2050FF45-F15F-496B-895B-D1BB68691263}" dt="2024-03-27T12:28:26.743" v="999" actId="1076"/>
          <ac:graphicFrameMkLst>
            <pc:docMk/>
            <pc:sldMk cId="228283277" sldId="282"/>
            <ac:graphicFrameMk id="10" creationId="{252592A7-00EF-2726-C122-06B4EA43D236}"/>
          </ac:graphicFrameMkLst>
        </pc:graphicFrameChg>
      </pc:sldChg>
      <pc:sldChg chg="ord">
        <pc:chgData name="María Augusta Scagliotti Ravera" userId="16b3af26-50de-44c4-b674-7467af77aaa5" providerId="ADAL" clId="{2050FF45-F15F-496B-895B-D1BB68691263}" dt="2024-03-12T18:52:06.748" v="3"/>
        <pc:sldMkLst>
          <pc:docMk/>
          <pc:sldMk cId="3960593369" sldId="283"/>
        </pc:sldMkLst>
      </pc:sldChg>
      <pc:sldChg chg="ord">
        <pc:chgData name="María Augusta Scagliotti Ravera" userId="16b3af26-50de-44c4-b674-7467af77aaa5" providerId="ADAL" clId="{2050FF45-F15F-496B-895B-D1BB68691263}" dt="2024-03-12T18:52:04.833" v="1"/>
        <pc:sldMkLst>
          <pc:docMk/>
          <pc:sldMk cId="2767166490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7821E-39F1-46F0-8C4D-DB0C962FF1AC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B48C4-13B6-44B3-B341-CC7B3A0F8E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114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572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16 cupos </a:t>
            </a:r>
            <a:br>
              <a:rPr lang="es-CL" dirty="0"/>
            </a:br>
            <a:r>
              <a:rPr lang="es-CL" dirty="0"/>
              <a:t>Convocatoria para los que llevan menos de 2 años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B48C4-13B6-44B3-B341-CC7B3A0F8EE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222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B48C4-13B6-44B3-B341-CC7B3A0F8EE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123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25 cupos</a:t>
            </a:r>
            <a:br>
              <a:rPr lang="es-CL" dirty="0"/>
            </a:br>
            <a:r>
              <a:rPr lang="es-CL" dirty="0"/>
              <a:t>El 2023 lo hicimos a las 9 am, muy temprano</a:t>
            </a:r>
            <a:br>
              <a:rPr lang="es-CL" dirty="0"/>
            </a:br>
            <a:r>
              <a:rPr lang="es-CL" dirty="0"/>
              <a:t>Convocatoria a los que llevan menos de dos años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B48C4-13B6-44B3-B341-CC7B3A0F8EE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5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C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Objetivo</a:t>
            </a:r>
            <a:r>
              <a:rPr lang="es-C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marL="0" lvl="0" indent="0">
              <a:buNone/>
            </a:pPr>
            <a:r>
              <a:rPr lang="es-CL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s-C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ormar a quienes trabajan en cuestiones administrativas en la Universidad sobre la importancia y el sentido del trabajo, su implicancia en el proyecto personal de cada cual y, consecuentemente, su impacto en la estructura social. </a:t>
            </a:r>
            <a:r>
              <a:rPr lang="es-CL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 idea es hablar en lenguaje secular y práctico la llamada a la “santificación en el trabajo” y el valor del “trabajo bien hecho” que inspira nuestra Universidad. </a:t>
            </a:r>
          </a:p>
          <a:p>
            <a:pPr indent="0">
              <a:buNone/>
            </a:pPr>
            <a:endParaRPr lang="es-CL" sz="12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C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Metodología</a:t>
            </a:r>
            <a:r>
              <a:rPr lang="es-C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3 clases presenciales de 1 hora, </a:t>
            </a:r>
            <a:r>
              <a:rPr lang="es-CL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en donde se privilegiará la discusión activa, análisis de casos y la relación con las situaciones concretas existenciales.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CL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Fechas: m</a:t>
            </a:r>
            <a:r>
              <a:rPr lang="es-CL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artes 29 de mayo, martes 4 y 11 de junio. 12:30 horas. </a:t>
            </a:r>
            <a:endParaRPr lang="es-CL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CL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Temas a de las sesiones: </a:t>
            </a:r>
            <a:endParaRPr lang="es-CL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CL" sz="12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es-C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Sesión 1: </a:t>
            </a:r>
            <a:r>
              <a:rPr lang="es-C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Trabajo: ¿motor o carga? </a:t>
            </a:r>
            <a:r>
              <a:rPr lang="es-C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(antropología del trabajo, el sentido de lo que hago).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es-C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L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Sesión 2: </a:t>
            </a:r>
            <a:r>
              <a:rPr lang="es-CL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¿Vivo para trabajar o trabajo para vivir?. </a:t>
            </a:r>
            <a:r>
              <a:rPr lang="es-CL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Sinergias e integración familia y trabajo. 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es-C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Sesión 3: </a:t>
            </a:r>
            <a:r>
              <a:rPr lang="es-CL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Armando el puzle de mi vida. </a:t>
            </a:r>
            <a:r>
              <a:rPr lang="es-C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Proyecto personal, cómo aplicar la teoría a </a:t>
            </a:r>
            <a:r>
              <a:rPr lang="es-CL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las circunstancias de mi vida. 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B48C4-13B6-44B3-B341-CC7B3A0F8EE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60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B48C4-13B6-44B3-B341-CC7B3A0F8EE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064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071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63CDE-2242-8314-3E73-219676ACE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FC75AB-A9C9-56DA-C580-37323194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7CD8E7-AEE7-3CA1-BB7E-8461BD81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5C6906-BB24-CAD0-A47D-308ACDC9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3C5A62-6E30-4462-C997-14047787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490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23A0F-B870-FC16-75D9-0B782394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7F94F1-B3D9-48CC-07C5-659EB878E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2A3063-D1A6-0A15-DFD8-223AF0CE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DC53C-6AC1-0D19-FA72-0BA0C238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98010-1E11-7DDD-F5DA-1F03EFBF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41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BC52CB-A563-590C-9808-706805733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8ECA1C-D908-EBAF-3AF6-3B6880E1A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26973E-B7A8-C5C6-0FF5-40D2BDE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3C739-9AEF-949D-6FF4-38DB42D2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ABADF1-1954-A4CA-B2D2-E5744245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28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8577-0BBE-A6E4-2F2A-BE71FFC3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1FA0FE-0354-CAB0-FEE0-2FEC29FB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C2586-7D66-B09E-0C10-B35ADC13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2E223-F7A6-4F0B-3F21-6B884618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AB6163-9ABC-93FE-AD67-7564BD11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6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8DB81-8FAA-BFC4-E9DC-2AEF51AE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334541-49A5-3F49-E7AE-3F7053E81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0C89B2-9C33-C445-0739-9CA5BC41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72C1BA-C008-80C1-0F8A-58550618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29B344-BBF1-7924-4262-8A8D9F3F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016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C6FDD-F0E1-BF6F-0539-6E2F59C0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8F1306-C502-8212-E895-38F88B9E2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65255F-9F2E-F5E9-64BA-06A97E7CB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893648-E882-2815-78B2-6B13719F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D30D96-E248-CF95-C940-933693CA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413B6F-3E73-62EB-9705-0C0D4BDD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410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69795-811D-A951-BB55-B75EEA51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A05DC6-0E5B-6B04-A262-BC3A5BE91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D30CED-3D84-2326-076C-AC1CD7A65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A7A050-9CBB-386F-A59E-1EAE06211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432D25-D07E-B560-8A20-A37DA0946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5F06E0-7029-42BB-4CAE-D76C5BBD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DB43E7-77CF-5F3C-94C0-4BEE8C8C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521E91-64C3-9E6D-7ADF-54508CE0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72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5BD7C-2A7C-E120-615B-AD1DF999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26A4C4-7EE6-E45C-09BC-1DF30F55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BBBF54-7B3E-7224-71BE-B11A4355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D33803-9AC8-F490-872E-5EACA363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5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9D2D60-E6E1-4392-4562-BDA166A5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CF4681-232B-CBDF-B66F-8B5786C1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FE464B-60BF-7DCD-53CC-C5434953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0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B905E-5DD8-644D-D5D6-27BA5BB6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6C696B-D8F6-DDA3-81A1-18FCA844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B3ABA7-2357-AA6C-17F6-3FA562612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EBCCF7-CC1B-4FA1-113D-E716B97B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1DA4C1-40ED-74A8-71CF-AC4B2FB2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AAFD57-32FF-95E0-0631-F7EE8C13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35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573A4-D440-3E92-613B-AC67B204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8067E0-3DB1-0F64-BBDD-F32FF68E9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43E7B-8137-7831-A875-31CD0030E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00470D-596C-A03C-1C9A-5D5A2631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E27037-0F51-D79E-CC73-1EE1822B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1C740-95F7-86DC-7DB7-647D0EED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47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93E9AD-CEA5-2694-22CC-9521D52B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35966E-EABB-0DE6-C12F-56FC860A2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CCB21-0E14-94BC-DC24-28EC3E28E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1BBCD-E59F-451E-AC5C-DD1D421A71F4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F06A59-DC60-5A29-7C4D-DBEF86AF4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799FE-E808-D877-D89C-7858B292B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42AC-266B-481B-A737-5E7C5B19D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26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forms.office.com/r/bKWghF91UJ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GxqgLcBG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forms.office.com/r/7Q2ULa4g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pasto, foto, montaña&#10;&#10;Descripción generada automáticamente">
            <a:extLst>
              <a:ext uri="{FF2B5EF4-FFF2-40B4-BE49-F238E27FC236}">
                <a16:creationId xmlns:a16="http://schemas.microsoft.com/office/drawing/2014/main" id="{B076C2EA-1A36-D441-B808-E108BC5E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547"/>
            <a:ext cx="12192000" cy="71285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973146-4874-194D-83B6-C772A6909F24}"/>
              </a:ext>
            </a:extLst>
          </p:cNvPr>
          <p:cNvSpPr txBox="1"/>
          <p:nvPr/>
        </p:nvSpPr>
        <p:spPr>
          <a:xfrm>
            <a:off x="1729786" y="2034032"/>
            <a:ext cx="10093005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PLAN DE FORMACIÓN CORPORATIVO CURSOS 202410</a:t>
            </a:r>
          </a:p>
          <a:p>
            <a:pPr>
              <a:lnSpc>
                <a:spcPct val="150000"/>
              </a:lnSpc>
            </a:pPr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Cultura Corporativa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94581D-26EC-7349-B771-DF55B87686C7}"/>
              </a:ext>
            </a:extLst>
          </p:cNvPr>
          <p:cNvSpPr txBox="1"/>
          <p:nvPr/>
        </p:nvSpPr>
        <p:spPr>
          <a:xfrm rot="16200000">
            <a:off x="-1534491" y="4136013"/>
            <a:ext cx="4313582" cy="3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2024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605A77B-2550-9643-8F85-1E1EECDFC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693" y="3830864"/>
            <a:ext cx="3594100" cy="35941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C647C13-3B0E-8243-B81E-3F181E9B3261}"/>
              </a:ext>
            </a:extLst>
          </p:cNvPr>
          <p:cNvCxnSpPr>
            <a:cxnSpLocks/>
          </p:cNvCxnSpPr>
          <p:nvPr/>
        </p:nvCxnSpPr>
        <p:spPr>
          <a:xfrm>
            <a:off x="1588872" y="2146768"/>
            <a:ext cx="0" cy="871854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6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xterior, pasto, foto, montaña&#10;&#10;Descripción generada automáticamente">
            <a:extLst>
              <a:ext uri="{FF2B5EF4-FFF2-40B4-BE49-F238E27FC236}">
                <a16:creationId xmlns:a16="http://schemas.microsoft.com/office/drawing/2014/main" id="{F53EAA36-79BC-7E45-AEFB-3EC2FF3A4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547"/>
            <a:ext cx="12192000" cy="71285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23C0E6-6011-504D-8B76-2829A7F8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932" y="962932"/>
            <a:ext cx="4932136" cy="49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48B34A-16D4-0D6B-063E-5F40B5260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21" b="2286"/>
          <a:stretch/>
        </p:blipFill>
        <p:spPr>
          <a:xfrm>
            <a:off x="542150" y="698238"/>
            <a:ext cx="5553850" cy="2969410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9C6A30B-BA7F-7300-2ED7-AF8F8E980EDC}"/>
              </a:ext>
            </a:extLst>
          </p:cNvPr>
          <p:cNvGraphicFramePr>
            <a:graphicFrameLocks noGrp="1"/>
          </p:cNvGraphicFramePr>
          <p:nvPr/>
        </p:nvGraphicFramePr>
        <p:xfrm>
          <a:off x="446315" y="4409782"/>
          <a:ext cx="6169090" cy="548640"/>
        </p:xfrm>
        <a:graphic>
          <a:graphicData uri="http://schemas.openxmlformats.org/drawingml/2006/table">
            <a:tbl>
              <a:tblPr/>
              <a:tblGrid>
                <a:gridCol w="6169090">
                  <a:extLst>
                    <a:ext uri="{9D8B030D-6E8A-4147-A177-3AD203B41FA5}">
                      <a16:colId xmlns:a16="http://schemas.microsoft.com/office/drawing/2014/main" val="273337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1124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52592A7-00EF-2726-C122-06B4EA43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78578"/>
              </p:ext>
            </p:extLst>
          </p:nvPr>
        </p:nvGraphicFramePr>
        <p:xfrm>
          <a:off x="2161589" y="3758884"/>
          <a:ext cx="9399162" cy="2419350"/>
        </p:xfrm>
        <a:graphic>
          <a:graphicData uri="http://schemas.openxmlformats.org/drawingml/2006/table">
            <a:tbl>
              <a:tblPr/>
              <a:tblGrid>
                <a:gridCol w="9399162">
                  <a:extLst>
                    <a:ext uri="{9D8B030D-6E8A-4147-A177-3AD203B41FA5}">
                      <a16:colId xmlns:a16="http://schemas.microsoft.com/office/drawing/2014/main" val="3741829082"/>
                    </a:ext>
                  </a:extLst>
                </a:gridCol>
              </a:tblGrid>
              <a:tr h="2352184">
                <a:tc>
                  <a:txBody>
                    <a:bodyPr/>
                    <a:lstStyle/>
                    <a:p>
                      <a:pPr algn="l"/>
                      <a:endParaRPr lang="es-CL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</a:rPr>
                        <a:t>En la UANDES hemos desarrollado nuestra propia versión de este entretenido juego para poder conversar sobre los valores corporativos.</a:t>
                      </a:r>
                    </a:p>
                    <a:p>
                      <a:pPr algn="l"/>
                      <a:endParaRPr lang="es-ES" sz="20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/>
                      <a:r>
                        <a:rPr lang="es-ES" sz="2000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</a:rPr>
                        <a:t>Guiado por la subdirectora de Cultura Corporativa, María Augusta Scagliotti, los participantes deberán analizar los distintos valores de la Universidad a partir de elocuentes imágenes y explicar cómo estos operan en el día a día. </a:t>
                      </a:r>
                    </a:p>
                  </a:txBody>
                  <a:tcPr marL="0" marR="0" marT="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7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79633"/>
                  </a:ext>
                </a:extLst>
              </a:tr>
            </a:tbl>
          </a:graphicData>
        </a:graphic>
      </p:graphicFrame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52D87EE-528F-E24B-B1E6-B3D25A21F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1" y="411444"/>
            <a:ext cx="3188876" cy="5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F9B2CA1-F4C0-C837-A021-208F603F8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21" b="2286"/>
          <a:stretch/>
        </p:blipFill>
        <p:spPr>
          <a:xfrm>
            <a:off x="542150" y="698238"/>
            <a:ext cx="5553850" cy="2969410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9C6A30B-BA7F-7300-2ED7-AF8F8E980EDC}"/>
              </a:ext>
            </a:extLst>
          </p:cNvPr>
          <p:cNvGraphicFramePr>
            <a:graphicFrameLocks noGrp="1"/>
          </p:cNvGraphicFramePr>
          <p:nvPr/>
        </p:nvGraphicFramePr>
        <p:xfrm>
          <a:off x="446315" y="4409782"/>
          <a:ext cx="6169090" cy="548640"/>
        </p:xfrm>
        <a:graphic>
          <a:graphicData uri="http://schemas.openxmlformats.org/drawingml/2006/table">
            <a:tbl>
              <a:tblPr/>
              <a:tblGrid>
                <a:gridCol w="6169090">
                  <a:extLst>
                    <a:ext uri="{9D8B030D-6E8A-4147-A177-3AD203B41FA5}">
                      <a16:colId xmlns:a16="http://schemas.microsoft.com/office/drawing/2014/main" val="273337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1124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52592A7-00EF-2726-C122-06B4EA43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46338"/>
              </p:ext>
            </p:extLst>
          </p:nvPr>
        </p:nvGraphicFramePr>
        <p:xfrm>
          <a:off x="2182136" y="3807578"/>
          <a:ext cx="9399162" cy="2352184"/>
        </p:xfrm>
        <a:graphic>
          <a:graphicData uri="http://schemas.openxmlformats.org/drawingml/2006/table">
            <a:tbl>
              <a:tblPr/>
              <a:tblGrid>
                <a:gridCol w="9399162">
                  <a:extLst>
                    <a:ext uri="{9D8B030D-6E8A-4147-A177-3AD203B41FA5}">
                      <a16:colId xmlns:a16="http://schemas.microsoft.com/office/drawing/2014/main" val="3741829082"/>
                    </a:ext>
                  </a:extLst>
                </a:gridCol>
              </a:tblGrid>
              <a:tr h="2352184">
                <a:tc>
                  <a:txBody>
                    <a:bodyPr/>
                    <a:lstStyle/>
                    <a:p>
                      <a:pPr algn="l"/>
                      <a:endParaRPr lang="es-CL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2000" b="1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Fecha: </a:t>
                      </a:r>
                      <a:r>
                        <a:rPr lang="es-ES" sz="2000" b="0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10 de abril de 12:30 a 13:30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2000" b="1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Lugar: </a:t>
                      </a:r>
                      <a:r>
                        <a:rPr lang="es-ES" sz="2000" b="0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sala doctorado, tercer piso Biblioteca</a:t>
                      </a:r>
                      <a:endParaRPr lang="es-ES" sz="2000" b="1" kern="1200" dirty="0">
                        <a:solidFill>
                          <a:srgbClr val="333E46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rgbClr val="333E46"/>
                          </a:solidFill>
                          <a:effectLst/>
                          <a:latin typeface="Open Sans"/>
                          <a:hlinkClick r:id="rId4"/>
                        </a:rPr>
                        <a:t>Inscripciones aquí</a:t>
                      </a:r>
                      <a:endParaRPr lang="es-ES" sz="2000" dirty="0">
                        <a:solidFill>
                          <a:srgbClr val="333E46"/>
                        </a:solidFill>
                        <a:effectLst/>
                        <a:latin typeface="Open Sans"/>
                      </a:endParaRPr>
                    </a:p>
                  </a:txBody>
                  <a:tcPr marL="0" marR="0" marT="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7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79633"/>
                  </a:ext>
                </a:extLst>
              </a:tr>
            </a:tbl>
          </a:graphicData>
        </a:graphic>
      </p:graphicFrame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52D87EE-528F-E24B-B1E6-B3D25A21F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1" y="411444"/>
            <a:ext cx="3188876" cy="5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1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9C6A30B-BA7F-7300-2ED7-AF8F8E980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08634"/>
              </p:ext>
            </p:extLst>
          </p:nvPr>
        </p:nvGraphicFramePr>
        <p:xfrm>
          <a:off x="446315" y="4409782"/>
          <a:ext cx="6169090" cy="548640"/>
        </p:xfrm>
        <a:graphic>
          <a:graphicData uri="http://schemas.openxmlformats.org/drawingml/2006/table">
            <a:tbl>
              <a:tblPr/>
              <a:tblGrid>
                <a:gridCol w="6169090">
                  <a:extLst>
                    <a:ext uri="{9D8B030D-6E8A-4147-A177-3AD203B41FA5}">
                      <a16:colId xmlns:a16="http://schemas.microsoft.com/office/drawing/2014/main" val="273337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1124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52592A7-00EF-2726-C122-06B4EA43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39472"/>
              </p:ext>
            </p:extLst>
          </p:nvPr>
        </p:nvGraphicFramePr>
        <p:xfrm>
          <a:off x="2192410" y="3807578"/>
          <a:ext cx="9399162" cy="2352184"/>
        </p:xfrm>
        <a:graphic>
          <a:graphicData uri="http://schemas.openxmlformats.org/drawingml/2006/table">
            <a:tbl>
              <a:tblPr/>
              <a:tblGrid>
                <a:gridCol w="9399162">
                  <a:extLst>
                    <a:ext uri="{9D8B030D-6E8A-4147-A177-3AD203B41FA5}">
                      <a16:colId xmlns:a16="http://schemas.microsoft.com/office/drawing/2014/main" val="3741829082"/>
                    </a:ext>
                  </a:extLst>
                </a:gridCol>
              </a:tblGrid>
              <a:tr h="2352184">
                <a:tc>
                  <a:txBody>
                    <a:bodyPr/>
                    <a:lstStyle/>
                    <a:p>
                      <a:pPr algn="l"/>
                      <a:endParaRPr lang="es-CL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L" sz="2000" kern="1200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  <a:ea typeface="+mn-ea"/>
                          <a:cs typeface="+mn-cs"/>
                        </a:rPr>
                        <a:t>Nuestro Rector, José Antonio Guzmán, conversará con quienes se han incorporado recientemente a la Universidad sobre el ideario institucional.</a:t>
                      </a:r>
                    </a:p>
                    <a:p>
                      <a:pPr algn="l"/>
                      <a:r>
                        <a:rPr lang="es-CL" sz="2000" kern="1200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es-CL" sz="2000" kern="1200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  <a:ea typeface="+mn-ea"/>
                          <a:cs typeface="+mn-cs"/>
                        </a:rPr>
                        <a:t>La actividad contempla la sesión en conjunto y posteriormente un tour por el campus para la administración universitaria y una charla para los docentes.</a:t>
                      </a:r>
                      <a:endParaRPr lang="es-ES" sz="20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0" marR="0" marT="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7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79633"/>
                  </a:ext>
                </a:extLst>
              </a:tr>
            </a:tbl>
          </a:graphicData>
        </a:graphic>
      </p:graphicFrame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52D87EE-528F-E24B-B1E6-B3D25A21F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1" y="411444"/>
            <a:ext cx="3188876" cy="573588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90FFA9E1-0DEC-8D84-0EE3-50E0947E2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1" y="1293978"/>
            <a:ext cx="5553850" cy="20834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C48255-35EA-960B-4500-EE59B7781DBC}"/>
              </a:ext>
            </a:extLst>
          </p:cNvPr>
          <p:cNvSpPr txBox="1"/>
          <p:nvPr/>
        </p:nvSpPr>
        <p:spPr>
          <a:xfrm>
            <a:off x="542150" y="698238"/>
            <a:ext cx="5553850" cy="646331"/>
          </a:xfrm>
          <a:prstGeom prst="rect">
            <a:avLst/>
          </a:prstGeom>
          <a:solidFill>
            <a:srgbClr val="E10E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</a:rPr>
              <a:t>JORNADA IDEARIO UANDES</a:t>
            </a:r>
          </a:p>
        </p:txBody>
      </p:sp>
    </p:spTree>
    <p:extLst>
      <p:ext uri="{BB962C8B-B14F-4D97-AF65-F5344CB8AC3E}">
        <p14:creationId xmlns:p14="http://schemas.microsoft.com/office/powerpoint/2010/main" val="205278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9C6A30B-BA7F-7300-2ED7-AF8F8E980EDC}"/>
              </a:ext>
            </a:extLst>
          </p:cNvPr>
          <p:cNvGraphicFramePr>
            <a:graphicFrameLocks noGrp="1"/>
          </p:cNvGraphicFramePr>
          <p:nvPr/>
        </p:nvGraphicFramePr>
        <p:xfrm>
          <a:off x="446315" y="4409782"/>
          <a:ext cx="6169090" cy="548640"/>
        </p:xfrm>
        <a:graphic>
          <a:graphicData uri="http://schemas.openxmlformats.org/drawingml/2006/table">
            <a:tbl>
              <a:tblPr/>
              <a:tblGrid>
                <a:gridCol w="6169090">
                  <a:extLst>
                    <a:ext uri="{9D8B030D-6E8A-4147-A177-3AD203B41FA5}">
                      <a16:colId xmlns:a16="http://schemas.microsoft.com/office/drawing/2014/main" val="273337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1124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52592A7-00EF-2726-C122-06B4EA43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52052"/>
              </p:ext>
            </p:extLst>
          </p:nvPr>
        </p:nvGraphicFramePr>
        <p:xfrm>
          <a:off x="2171862" y="3807578"/>
          <a:ext cx="9399162" cy="2352184"/>
        </p:xfrm>
        <a:graphic>
          <a:graphicData uri="http://schemas.openxmlformats.org/drawingml/2006/table">
            <a:tbl>
              <a:tblPr/>
              <a:tblGrid>
                <a:gridCol w="9399162">
                  <a:extLst>
                    <a:ext uri="{9D8B030D-6E8A-4147-A177-3AD203B41FA5}">
                      <a16:colId xmlns:a16="http://schemas.microsoft.com/office/drawing/2014/main" val="3741829082"/>
                    </a:ext>
                  </a:extLst>
                </a:gridCol>
              </a:tblGrid>
              <a:tr h="2352184">
                <a:tc>
                  <a:txBody>
                    <a:bodyPr/>
                    <a:lstStyle/>
                    <a:p>
                      <a:pPr algn="l"/>
                      <a:endParaRPr lang="es-CL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2000" b="1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Fecha: </a:t>
                      </a:r>
                      <a:r>
                        <a:rPr lang="es-ES" sz="2000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16 de abril de </a:t>
                      </a:r>
                      <a:r>
                        <a:rPr lang="es-CL" sz="2000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12:00 a 13:30</a:t>
                      </a:r>
                      <a:endParaRPr lang="es-ES" sz="2000" kern="1200" dirty="0">
                        <a:solidFill>
                          <a:srgbClr val="333E46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2000" b="1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Lugar: </a:t>
                      </a:r>
                      <a:r>
                        <a:rPr lang="es-ES" sz="2000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Aula Magna de Biblioteca</a:t>
                      </a:r>
                      <a:endParaRPr lang="es-ES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rgbClr val="333E46"/>
                          </a:solidFill>
                          <a:effectLst/>
                          <a:latin typeface="Open Sans"/>
                        </a:rPr>
                        <a:t>Invitación </a:t>
                      </a:r>
                      <a:r>
                        <a:rPr lang="es-ES" sz="2000" dirty="0">
                          <a:solidFill>
                            <a:srgbClr val="333E46"/>
                          </a:solidFill>
                          <a:effectLst/>
                          <a:latin typeface="Open Sans"/>
                        </a:rPr>
                        <a:t>se envía por mail a las nuevas incorporaciones </a:t>
                      </a:r>
                      <a:br>
                        <a:rPr lang="es-ES" sz="2000" dirty="0">
                          <a:solidFill>
                            <a:srgbClr val="333E46"/>
                          </a:solidFill>
                          <a:effectLst/>
                          <a:latin typeface="Open Sans"/>
                        </a:rPr>
                      </a:br>
                      <a:r>
                        <a:rPr lang="es-ES" sz="2000" dirty="0">
                          <a:solidFill>
                            <a:srgbClr val="333E46"/>
                          </a:solidFill>
                          <a:effectLst/>
                          <a:latin typeface="Open Sans"/>
                        </a:rPr>
                        <a:t>(agosto 2023 – abril 2024)</a:t>
                      </a:r>
                    </a:p>
                  </a:txBody>
                  <a:tcPr marL="0" marR="0" marT="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7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79633"/>
                  </a:ext>
                </a:extLst>
              </a:tr>
            </a:tbl>
          </a:graphicData>
        </a:graphic>
      </p:graphicFrame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52D87EE-528F-E24B-B1E6-B3D25A21F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1" y="411444"/>
            <a:ext cx="3188876" cy="573588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90FFA9E1-0DEC-8D84-0EE3-50E0947E2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1" y="1293978"/>
            <a:ext cx="5553850" cy="20834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C48255-35EA-960B-4500-EE59B7781DBC}"/>
              </a:ext>
            </a:extLst>
          </p:cNvPr>
          <p:cNvSpPr txBox="1"/>
          <p:nvPr/>
        </p:nvSpPr>
        <p:spPr>
          <a:xfrm>
            <a:off x="542150" y="698238"/>
            <a:ext cx="5553850" cy="646331"/>
          </a:xfrm>
          <a:prstGeom prst="rect">
            <a:avLst/>
          </a:prstGeom>
          <a:solidFill>
            <a:srgbClr val="E10E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</a:rPr>
              <a:t>JORNADA IDEARIO UANDES</a:t>
            </a:r>
          </a:p>
        </p:txBody>
      </p:sp>
    </p:spTree>
    <p:extLst>
      <p:ext uri="{BB962C8B-B14F-4D97-AF65-F5344CB8AC3E}">
        <p14:creationId xmlns:p14="http://schemas.microsoft.com/office/powerpoint/2010/main" val="272582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9C6A30B-BA7F-7300-2ED7-AF8F8E980EDC}"/>
              </a:ext>
            </a:extLst>
          </p:cNvPr>
          <p:cNvGraphicFramePr>
            <a:graphicFrameLocks noGrp="1"/>
          </p:cNvGraphicFramePr>
          <p:nvPr/>
        </p:nvGraphicFramePr>
        <p:xfrm>
          <a:off x="446315" y="4409782"/>
          <a:ext cx="6169090" cy="548640"/>
        </p:xfrm>
        <a:graphic>
          <a:graphicData uri="http://schemas.openxmlformats.org/drawingml/2006/table">
            <a:tbl>
              <a:tblPr/>
              <a:tblGrid>
                <a:gridCol w="6169090">
                  <a:extLst>
                    <a:ext uri="{9D8B030D-6E8A-4147-A177-3AD203B41FA5}">
                      <a16:colId xmlns:a16="http://schemas.microsoft.com/office/drawing/2014/main" val="273337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1124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52592A7-00EF-2726-C122-06B4EA43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31335"/>
              </p:ext>
            </p:extLst>
          </p:nvPr>
        </p:nvGraphicFramePr>
        <p:xfrm>
          <a:off x="2208125" y="3169627"/>
          <a:ext cx="9399162" cy="2724150"/>
        </p:xfrm>
        <a:graphic>
          <a:graphicData uri="http://schemas.openxmlformats.org/drawingml/2006/table">
            <a:tbl>
              <a:tblPr/>
              <a:tblGrid>
                <a:gridCol w="9399162">
                  <a:extLst>
                    <a:ext uri="{9D8B030D-6E8A-4147-A177-3AD203B41FA5}">
                      <a16:colId xmlns:a16="http://schemas.microsoft.com/office/drawing/2014/main" val="3741829082"/>
                    </a:ext>
                  </a:extLst>
                </a:gridCol>
              </a:tblGrid>
              <a:tr h="2551325">
                <a:tc>
                  <a:txBody>
                    <a:bodyPr/>
                    <a:lstStyle/>
                    <a:p>
                      <a:pPr algn="l"/>
                      <a:endParaRPr lang="es-CL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2000" kern="1200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  <a:ea typeface="+mn-ea"/>
                          <a:cs typeface="+mn-cs"/>
                        </a:rPr>
                        <a:t>Trabajar en una universidad no es sinónimo de ser profesor.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2000" kern="1200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  <a:ea typeface="+mn-ea"/>
                          <a:cs typeface="+mn-cs"/>
                        </a:rPr>
                        <a:t>Por eso que, comprender la academia es fundamental para poder contribuir con nuestra parte como administración universitaria.</a:t>
                      </a:r>
                    </a:p>
                    <a:p>
                      <a:pPr marL="0" algn="l" defTabSz="914400" rtl="0" eaLnBrk="1" latinLnBrk="0" hangingPunct="1"/>
                      <a:endParaRPr lang="es-ES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2000" kern="1200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  <a:ea typeface="+mn-ea"/>
                          <a:cs typeface="+mn-cs"/>
                        </a:rPr>
                        <a:t>Guiado por el Director Académico del ESE, Juan Nagel, esta clase permite distinguir los aspectos fundamentales de la institución universitaria en general y aquellas notas distintivas de la Universidad de los Andes en particular. </a:t>
                      </a:r>
                    </a:p>
                  </a:txBody>
                  <a:tcPr marL="0" marR="0" marT="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7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79633"/>
                  </a:ext>
                </a:extLst>
              </a:tr>
            </a:tbl>
          </a:graphicData>
        </a:graphic>
      </p:graphicFrame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52D87EE-528F-E24B-B1E6-B3D25A21F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1" y="411444"/>
            <a:ext cx="3188876" cy="5735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80C7FC-EE28-3D0B-2063-ECB49587D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0" y="698238"/>
            <a:ext cx="5553850" cy="18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9C6A30B-BA7F-7300-2ED7-AF8F8E980EDC}"/>
              </a:ext>
            </a:extLst>
          </p:cNvPr>
          <p:cNvGraphicFramePr>
            <a:graphicFrameLocks noGrp="1"/>
          </p:cNvGraphicFramePr>
          <p:nvPr/>
        </p:nvGraphicFramePr>
        <p:xfrm>
          <a:off x="446315" y="4409782"/>
          <a:ext cx="6169090" cy="548640"/>
        </p:xfrm>
        <a:graphic>
          <a:graphicData uri="http://schemas.openxmlformats.org/drawingml/2006/table">
            <a:tbl>
              <a:tblPr/>
              <a:tblGrid>
                <a:gridCol w="6169090">
                  <a:extLst>
                    <a:ext uri="{9D8B030D-6E8A-4147-A177-3AD203B41FA5}">
                      <a16:colId xmlns:a16="http://schemas.microsoft.com/office/drawing/2014/main" val="273337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/>
                      <a:endParaRPr lang="es-ES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1124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52592A7-00EF-2726-C122-06B4EA43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0644"/>
              </p:ext>
            </p:extLst>
          </p:nvPr>
        </p:nvGraphicFramePr>
        <p:xfrm>
          <a:off x="2161588" y="3807578"/>
          <a:ext cx="9399162" cy="2352184"/>
        </p:xfrm>
        <a:graphic>
          <a:graphicData uri="http://schemas.openxmlformats.org/drawingml/2006/table">
            <a:tbl>
              <a:tblPr/>
              <a:tblGrid>
                <a:gridCol w="9399162">
                  <a:extLst>
                    <a:ext uri="{9D8B030D-6E8A-4147-A177-3AD203B41FA5}">
                      <a16:colId xmlns:a16="http://schemas.microsoft.com/office/drawing/2014/main" val="3741829082"/>
                    </a:ext>
                  </a:extLst>
                </a:gridCol>
              </a:tblGrid>
              <a:tr h="2352184">
                <a:tc>
                  <a:txBody>
                    <a:bodyPr/>
                    <a:lstStyle/>
                    <a:p>
                      <a:pPr algn="l"/>
                      <a:endParaRPr lang="es-CL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2000" b="1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Fecha: </a:t>
                      </a:r>
                      <a:r>
                        <a:rPr lang="es-ES" sz="2000" b="0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5 de junio de 12:00 a 13:00 horas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2000" b="1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Lugar: </a:t>
                      </a:r>
                      <a:r>
                        <a:rPr lang="es-ES" sz="2000" b="0" kern="1200" dirty="0">
                          <a:solidFill>
                            <a:srgbClr val="333E46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ESE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2000" b="1" dirty="0">
                          <a:solidFill>
                            <a:srgbClr val="333E46"/>
                          </a:solidFill>
                          <a:effectLst/>
                          <a:latin typeface="Open Sans"/>
                          <a:hlinkClick r:id="rId3"/>
                        </a:rPr>
                        <a:t>Inscripciones aquí</a:t>
                      </a:r>
                      <a:endParaRPr lang="es-ES" sz="2000" b="1" dirty="0">
                        <a:solidFill>
                          <a:srgbClr val="333E46"/>
                        </a:solidFill>
                        <a:effectLst/>
                        <a:latin typeface="Open Sans"/>
                      </a:endParaRPr>
                    </a:p>
                  </a:txBody>
                  <a:tcPr marL="0" marR="0" marT="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7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79633"/>
                  </a:ext>
                </a:extLst>
              </a:tr>
            </a:tbl>
          </a:graphicData>
        </a:graphic>
      </p:graphicFrame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52D87EE-528F-E24B-B1E6-B3D25A21F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1" y="411444"/>
            <a:ext cx="3188876" cy="5735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5722B73-DC42-CD33-B35E-C62006B4B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50" y="698238"/>
            <a:ext cx="5553850" cy="18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8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E7EB454-F05E-A362-E84A-52EBD3C6B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2" r="8918" b="6000"/>
          <a:stretch/>
        </p:blipFill>
        <p:spPr>
          <a:xfrm>
            <a:off x="630039" y="1235001"/>
            <a:ext cx="5465961" cy="1998250"/>
          </a:xfrm>
          <a:prstGeom prst="rect">
            <a:avLst/>
          </a:prstGeom>
        </p:spPr>
      </p:pic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52D87EE-528F-E24B-B1E6-B3D25A21F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1" y="411444"/>
            <a:ext cx="3188876" cy="5735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C48255-35EA-960B-4500-EE59B7781DBC}"/>
              </a:ext>
            </a:extLst>
          </p:cNvPr>
          <p:cNvSpPr txBox="1"/>
          <p:nvPr/>
        </p:nvSpPr>
        <p:spPr>
          <a:xfrm>
            <a:off x="1054368" y="985032"/>
            <a:ext cx="519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El sentido de lo que hago…</a:t>
            </a:r>
            <a:br>
              <a:rPr lang="es-CL" sz="2000" dirty="0"/>
            </a:br>
            <a:r>
              <a:rPr lang="es-CL" sz="2800" b="1" dirty="0"/>
              <a:t>¿Trabajadores o trabajólicos?</a:t>
            </a:r>
            <a:endParaRPr lang="es-CL" sz="2800" b="1" dirty="0">
              <a:solidFill>
                <a:srgbClr val="424C4D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8EF81B8-A1A5-5183-9AB6-BAAE0B769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6555"/>
              </p:ext>
            </p:extLst>
          </p:nvPr>
        </p:nvGraphicFramePr>
        <p:xfrm>
          <a:off x="3122525" y="3112806"/>
          <a:ext cx="8294392" cy="3333750"/>
        </p:xfrm>
        <a:graphic>
          <a:graphicData uri="http://schemas.openxmlformats.org/drawingml/2006/table">
            <a:tbl>
              <a:tblPr/>
              <a:tblGrid>
                <a:gridCol w="8294392">
                  <a:extLst>
                    <a:ext uri="{9D8B030D-6E8A-4147-A177-3AD203B41FA5}">
                      <a16:colId xmlns:a16="http://schemas.microsoft.com/office/drawing/2014/main" val="3741829082"/>
                    </a:ext>
                  </a:extLst>
                </a:gridCol>
              </a:tblGrid>
              <a:tr h="2655389">
                <a:tc>
                  <a:txBody>
                    <a:bodyPr/>
                    <a:lstStyle/>
                    <a:p>
                      <a:pPr algn="l"/>
                      <a:endParaRPr lang="es-CL" sz="2000" kern="1200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457200"/>
                      <a:r>
                        <a:rPr lang="es-C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  <a:p>
                      <a:pPr lvl="0"/>
                      <a:r>
                        <a:rPr lang="es-C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Lograr una adecuada integración entre los deberes profesionales, personales y familiares nunca ha sido fácil, sobre todo cuando se comienzan nuevos proyectos y desafíos. </a:t>
                      </a:r>
                    </a:p>
                    <a:p>
                      <a:pPr lvl="0"/>
                      <a:endParaRPr lang="es-CL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/>
                      <a:r>
                        <a:rPr lang="es-C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 invitamos a discutir, a través del análisis de casos y situaciones concretas, cómo trabajar ese anhelado equilibrio, junto a las profesoras </a:t>
                      </a:r>
                      <a:r>
                        <a:rPr lang="es-CL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Claudia Tarud y María José Mondaca. </a:t>
                      </a:r>
                      <a:endParaRPr lang="es-CL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7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7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E7EB454-F05E-A362-E84A-52EBD3C6B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2" r="8918" b="6000"/>
          <a:stretch/>
        </p:blipFill>
        <p:spPr>
          <a:xfrm>
            <a:off x="630039" y="825426"/>
            <a:ext cx="5465961" cy="1998250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52592A7-00EF-2726-C122-06B4EA43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82571"/>
              </p:ext>
            </p:extLst>
          </p:nvPr>
        </p:nvGraphicFramePr>
        <p:xfrm>
          <a:off x="3122525" y="4027206"/>
          <a:ext cx="7197832" cy="2419350"/>
        </p:xfrm>
        <a:graphic>
          <a:graphicData uri="http://schemas.openxmlformats.org/drawingml/2006/table">
            <a:tbl>
              <a:tblPr/>
              <a:tblGrid>
                <a:gridCol w="7197832">
                  <a:extLst>
                    <a:ext uri="{9D8B030D-6E8A-4147-A177-3AD203B41FA5}">
                      <a16:colId xmlns:a16="http://schemas.microsoft.com/office/drawing/2014/main" val="3741829082"/>
                    </a:ext>
                  </a:extLst>
                </a:gridCol>
              </a:tblGrid>
              <a:tr h="2352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Fechas: m</a:t>
                      </a:r>
                      <a:r>
                        <a:rPr lang="es-CL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artes 28 de mayo, martes 4 y 11 de junio.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12:30 a 13:30 horas</a:t>
                      </a:r>
                      <a:r>
                        <a:rPr lang="es-CL" sz="20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sala H-220</a:t>
                      </a:r>
                    </a:p>
                    <a:p>
                      <a:pPr lvl="0"/>
                      <a:endParaRPr lang="es-CL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/>
                      <a:r>
                        <a:rPr lang="es-CL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Sesión 1: </a:t>
                      </a:r>
                      <a:r>
                        <a:rPr lang="es-CL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Trabajo: ¿motor o carga? </a:t>
                      </a:r>
                    </a:p>
                    <a:p>
                      <a:pPr lvl="0"/>
                      <a:r>
                        <a:rPr lang="es-CL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Sesión 2: </a:t>
                      </a:r>
                      <a:r>
                        <a:rPr lang="es-CL" sz="2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¿Vivo para trabajar o trabajo para vivir?.</a:t>
                      </a:r>
                      <a:endParaRPr lang="es-CL" sz="20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/>
                      <a:r>
                        <a:rPr lang="es-CL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Sesión 3: </a:t>
                      </a:r>
                      <a:r>
                        <a:rPr lang="es-CL" sz="2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Armando el puzle de mi vida</a:t>
                      </a:r>
                      <a:endParaRPr lang="es-CL" sz="20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rgbClr val="333E4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/>
                        </a:rPr>
                        <a:t>Inscripciones aquí</a:t>
                      </a:r>
                      <a:endParaRPr lang="es-ES" sz="2000" b="1" dirty="0">
                        <a:solidFill>
                          <a:srgbClr val="333E4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7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979633"/>
                  </a:ext>
                </a:extLst>
              </a:tr>
            </a:tbl>
          </a:graphicData>
        </a:graphic>
      </p:graphicFrame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052D87EE-528F-E24B-B1E6-B3D25A21F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1" y="411444"/>
            <a:ext cx="3188876" cy="5735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C48255-35EA-960B-4500-EE59B7781DBC}"/>
              </a:ext>
            </a:extLst>
          </p:cNvPr>
          <p:cNvSpPr txBox="1"/>
          <p:nvPr/>
        </p:nvSpPr>
        <p:spPr>
          <a:xfrm>
            <a:off x="1054368" y="985032"/>
            <a:ext cx="519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424C4D"/>
                </a:solidFill>
              </a:rPr>
              <a:t>Trabajo y desarrollo humano</a:t>
            </a:r>
          </a:p>
        </p:txBody>
      </p:sp>
    </p:spTree>
    <p:extLst>
      <p:ext uri="{BB962C8B-B14F-4D97-AF65-F5344CB8AC3E}">
        <p14:creationId xmlns:p14="http://schemas.microsoft.com/office/powerpoint/2010/main" val="228283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625</Words>
  <Application>Microsoft Office PowerPoint</Application>
  <PresentationFormat>Panorámica</PresentationFormat>
  <Paragraphs>63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Open Sans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Valentina Jara Fuentes</dc:creator>
  <cp:lastModifiedBy>Paula Valentina Jara Fuentes</cp:lastModifiedBy>
  <cp:revision>3</cp:revision>
  <dcterms:created xsi:type="dcterms:W3CDTF">2023-03-28T13:21:06Z</dcterms:created>
  <dcterms:modified xsi:type="dcterms:W3CDTF">2024-03-27T13:34:00Z</dcterms:modified>
</cp:coreProperties>
</file>